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</p:sldIdLst>
  <p:sldSz cx="9144000" cy="5143500"/>
  <p:notesSz cx="6858000" cy="9144000"/>
  <p:custDataLst>
    <p:tags r:id="rId5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84" y="58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3" Type="http://schemas.openxmlformats.org/officeDocument/2006/relationships/tags" Target="tags/tag63.xml"/><Relationship Id="rId52" Type="http://schemas.openxmlformats.org/officeDocument/2006/relationships/tableStyles" Target="tableStyles.xml"/><Relationship Id="rId51" Type="http://schemas.openxmlformats.org/officeDocument/2006/relationships/viewProps" Target="viewProps.xml"/><Relationship Id="rId50" Type="http://schemas.openxmlformats.org/officeDocument/2006/relationships/presProps" Target="presProps.xml"/><Relationship Id="rId5" Type="http://schemas.openxmlformats.org/officeDocument/2006/relationships/slide" Target="slides/slide3.xml"/><Relationship Id="rId49" Type="http://schemas.openxmlformats.org/officeDocument/2006/relationships/slide" Target="slides/slide47.xml"/><Relationship Id="rId48" Type="http://schemas.openxmlformats.org/officeDocument/2006/relationships/slide" Target="slides/slide46.xml"/><Relationship Id="rId47" Type="http://schemas.openxmlformats.org/officeDocument/2006/relationships/slide" Target="slides/slide45.xml"/><Relationship Id="rId46" Type="http://schemas.openxmlformats.org/officeDocument/2006/relationships/slide" Target="slides/slide44.xml"/><Relationship Id="rId45" Type="http://schemas.openxmlformats.org/officeDocument/2006/relationships/slide" Target="slides/slide43.xml"/><Relationship Id="rId44" Type="http://schemas.openxmlformats.org/officeDocument/2006/relationships/slide" Target="slides/slide42.xml"/><Relationship Id="rId43" Type="http://schemas.openxmlformats.org/officeDocument/2006/relationships/slide" Target="slides/slide41.xml"/><Relationship Id="rId42" Type="http://schemas.openxmlformats.org/officeDocument/2006/relationships/slide" Target="slides/slide40.xml"/><Relationship Id="rId41" Type="http://schemas.openxmlformats.org/officeDocument/2006/relationships/slide" Target="slides/slide39.xml"/><Relationship Id="rId40" Type="http://schemas.openxmlformats.org/officeDocument/2006/relationships/slide" Target="slides/slide38.xml"/><Relationship Id="rId4" Type="http://schemas.openxmlformats.org/officeDocument/2006/relationships/slide" Target="slides/slide2.xml"/><Relationship Id="rId39" Type="http://schemas.openxmlformats.org/officeDocument/2006/relationships/slide" Target="slides/slide37.xml"/><Relationship Id="rId38" Type="http://schemas.openxmlformats.org/officeDocument/2006/relationships/slide" Target="slides/slide36.xml"/><Relationship Id="rId37" Type="http://schemas.openxmlformats.org/officeDocument/2006/relationships/slide" Target="slides/slide35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8" Type="http://schemas.openxmlformats.org/officeDocument/2006/relationships/theme" Target="../theme/theme1.xml"/><Relationship Id="rId17" Type="http://schemas.openxmlformats.org/officeDocument/2006/relationships/tags" Target="../tags/tag62.xml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7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5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4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2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3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4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6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4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/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COMMONDATA" val="eyJoZGlkIjoiZmQzMzE3ZGNjOGM4MTYxMDczMjA0OGFlNDM4ODc0NjYifQ==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WPS 演示</Application>
  <PresentationFormat>宽屏</PresentationFormat>
  <Paragraphs>0</Paragraphs>
  <Slides>47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4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47</vt:i4>
      </vt:variant>
    </vt:vector>
  </HeadingPairs>
  <TitlesOfParts>
    <vt:vector size="52" baseType="lpstr">
      <vt:lpstr>Arial</vt:lpstr>
      <vt:lpstr>宋体</vt:lpstr>
      <vt:lpstr>Wingdings</vt:lpstr>
      <vt:lpstr>Wingdings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52428</dc:creator>
  <cp:lastModifiedBy>海的另一边</cp:lastModifiedBy>
  <cp:revision>155</cp:revision>
  <dcterms:created xsi:type="dcterms:W3CDTF">2019-06-19T02:08:00Z</dcterms:created>
  <dcterms:modified xsi:type="dcterms:W3CDTF">2022-12-16T02:44:47Z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2052-11.1.0.12980</vt:lpwstr>
  </property>
  <property fmtid="{D5CDD505-2E9C-101B-9397-08002B2CF9AE}" pid="3" name="ICV">
    <vt:lpwstr>E2941A6E1A97466F85527F0F91BA2D0B</vt:lpwstr>
  </property>
</Properties>
</file>