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63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0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2022-12-16T02:46:19Z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C27BC8593CE24B3D97B1AF549B424E5F</vt:lpwstr>
  </property>
</Properties>
</file>