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</p:sldIdLst>
  <p:sldSz cx="9144000" cy="5143500"/>
  <p:notesSz cx="6858000" cy="9144000"/>
  <p:custDataLst>
    <p:tags r:id="rId7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3" Type="http://schemas.openxmlformats.org/officeDocument/2006/relationships/tags" Target="tags/tag63.xml"/><Relationship Id="rId72" Type="http://schemas.openxmlformats.org/officeDocument/2006/relationships/tableStyles" Target="tableStyles.xml"/><Relationship Id="rId71" Type="http://schemas.openxmlformats.org/officeDocument/2006/relationships/viewProps" Target="viewProps.xml"/><Relationship Id="rId70" Type="http://schemas.openxmlformats.org/officeDocument/2006/relationships/presProps" Target="presProps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COMMONDATA" val="eyJoZGlkIjoiZmQzMzE3ZGNjOGM4MTYxMDczMjA0OGFlNDM4ODc0NjY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67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67</vt:i4>
      </vt:variant>
    </vt:vector>
  </HeadingPairs>
  <TitlesOfParts>
    <vt:vector size="72" baseType="lpstr">
      <vt:lpstr>Arial</vt:lpstr>
      <vt:lpstr>宋体</vt:lpstr>
      <vt:lpstr>Wingdings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52428</dc:creator>
  <cp:lastModifiedBy>海的另一边</cp:lastModifiedBy>
  <cp:revision>155</cp:revision>
  <dcterms:created xsi:type="dcterms:W3CDTF">2019-06-19T02:08:00Z</dcterms:created>
  <dcterms:modified xsi:type="dcterms:W3CDTF">2022-12-16T02:31:43Z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2052-11.1.0.12980</vt:lpwstr>
  </property>
  <property fmtid="{D5CDD505-2E9C-101B-9397-08002B2CF9AE}" pid="3" name="ICV">
    <vt:lpwstr>6E18891AD89A4EA5A9E8B0613D9C3100</vt:lpwstr>
  </property>
</Properties>
</file>