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12192000" cy="6858000"/>
  <p:notesSz cx="6858000" cy="9144000"/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4" Type="http://schemas.openxmlformats.org/officeDocument/2006/relationships/tags" Target="tags/tag63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ZmQzMzE3ZGNjOGM4MTYxMDczMjA0OGFlNDM4ODc0Nj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48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3" baseType="lpstr">
      <vt:lpstr>Arial</vt:lpstr>
      <vt:lpstr>宋体</vt:lpstr>
      <vt:lpstr>Wingdings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52428</dc:creator>
  <cp:lastModifiedBy>海的另一边</cp:lastModifiedBy>
  <cp:revision>155</cp:revision>
  <dcterms:created xsi:type="dcterms:W3CDTF">2019-06-19T02:08:00Z</dcterms:created>
  <dcterms:modified xsi:type="dcterms:W3CDTF">2022-12-16T05:50:36Z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9E92DDD3FA704AEAB1C026D98160118D</vt:lpwstr>
  </property>
</Properties>
</file>