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8882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mQzMzE3ZGNjOGM4MTYxMDczMjA0OGFlNDM4ODc0Nj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52428</dc:creator>
  <cp:lastModifiedBy>海的另一边</cp:lastModifiedBy>
  <cp:revision>155</cp:revision>
  <dcterms:created xsi:type="dcterms:W3CDTF">2019-06-19T02:08:00Z</dcterms:created>
  <dcterms:modified xsi:type="dcterms:W3CDTF">2022-12-16T02:53:49Z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689BDCC4506E408E8D577D58399106D2</vt:lpwstr>
  </property>
</Properties>
</file>