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12192000" cy="6858000"/>
  <p:notesSz cx="6858000" cy="9144000"/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8" Type="http://schemas.openxmlformats.org/officeDocument/2006/relationships/tags" Target="tags/tag6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57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2022-12-16T03:59:41Z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AD69499033A34FA98BA011B1EF7C0F72</vt:lpwstr>
  </property>
</Properties>
</file>