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13825220" cy="7776845"/>
  <p:notesSz cx="6858000" cy="9144000"/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 userDrawn="1">
          <p15:clr>
            <a:srgbClr val="A4A3A4"/>
          </p15:clr>
        </p15:guide>
        <p15:guide id="2" pos="43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449"/>
        <p:guide pos="43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3" Type="http://schemas.openxmlformats.org/officeDocument/2006/relationships/tags" Target="tags/tag63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72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2022-12-16T02:35:45Z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6F864FAC27624166B662B05D995D4F17</vt:lpwstr>
  </property>
</Properties>
</file>