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6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2022-12-16T02:47:32Z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0366FCFFC5CE4B6C91D782BEBCABDD03</vt:lpwstr>
  </property>
</Properties>
</file>