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</p:sldIdLst>
  <p:sldSz cx="12192000" cy="6858000"/>
  <p:notesSz cx="6858000" cy="9144000"/>
  <p:custDataLst>
    <p:tags r:id="rId9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5" Type="http://schemas.openxmlformats.org/officeDocument/2006/relationships/tags" Target="tags/tag63.xml"/><Relationship Id="rId94" Type="http://schemas.openxmlformats.org/officeDocument/2006/relationships/tableStyles" Target="tableStyles.xml"/><Relationship Id="rId93" Type="http://schemas.openxmlformats.org/officeDocument/2006/relationships/viewProps" Target="viewProps.xml"/><Relationship Id="rId92" Type="http://schemas.openxmlformats.org/officeDocument/2006/relationships/presProps" Target="presProps.xml"/><Relationship Id="rId91" Type="http://schemas.openxmlformats.org/officeDocument/2006/relationships/slide" Target="slides/slide89.xml"/><Relationship Id="rId90" Type="http://schemas.openxmlformats.org/officeDocument/2006/relationships/slide" Target="slides/slide88.xml"/><Relationship Id="rId9" Type="http://schemas.openxmlformats.org/officeDocument/2006/relationships/slide" Target="slides/slide7.xml"/><Relationship Id="rId89" Type="http://schemas.openxmlformats.org/officeDocument/2006/relationships/slide" Target="slides/slide87.xml"/><Relationship Id="rId88" Type="http://schemas.openxmlformats.org/officeDocument/2006/relationships/slide" Target="slides/slide86.xml"/><Relationship Id="rId87" Type="http://schemas.openxmlformats.org/officeDocument/2006/relationships/slide" Target="slides/slide85.xml"/><Relationship Id="rId86" Type="http://schemas.openxmlformats.org/officeDocument/2006/relationships/slide" Target="slides/slide84.xml"/><Relationship Id="rId85" Type="http://schemas.openxmlformats.org/officeDocument/2006/relationships/slide" Target="slides/slide83.xml"/><Relationship Id="rId84" Type="http://schemas.openxmlformats.org/officeDocument/2006/relationships/slide" Target="slides/slide82.xml"/><Relationship Id="rId83" Type="http://schemas.openxmlformats.org/officeDocument/2006/relationships/slide" Target="slides/slide81.xml"/><Relationship Id="rId82" Type="http://schemas.openxmlformats.org/officeDocument/2006/relationships/slide" Target="slides/slide80.xml"/><Relationship Id="rId81" Type="http://schemas.openxmlformats.org/officeDocument/2006/relationships/slide" Target="slides/slide79.xml"/><Relationship Id="rId80" Type="http://schemas.openxmlformats.org/officeDocument/2006/relationships/slide" Target="slides/slide78.xml"/><Relationship Id="rId8" Type="http://schemas.openxmlformats.org/officeDocument/2006/relationships/slide" Target="slides/slide6.xml"/><Relationship Id="rId79" Type="http://schemas.openxmlformats.org/officeDocument/2006/relationships/slide" Target="slides/slide77.xml"/><Relationship Id="rId78" Type="http://schemas.openxmlformats.org/officeDocument/2006/relationships/slide" Target="slides/slide76.xml"/><Relationship Id="rId77" Type="http://schemas.openxmlformats.org/officeDocument/2006/relationships/slide" Target="slides/slide75.xml"/><Relationship Id="rId76" Type="http://schemas.openxmlformats.org/officeDocument/2006/relationships/slide" Target="slides/slide74.xml"/><Relationship Id="rId75" Type="http://schemas.openxmlformats.org/officeDocument/2006/relationships/slide" Target="slides/slide73.xml"/><Relationship Id="rId74" Type="http://schemas.openxmlformats.org/officeDocument/2006/relationships/slide" Target="slides/slide72.xml"/><Relationship Id="rId73" Type="http://schemas.openxmlformats.org/officeDocument/2006/relationships/slide" Target="slides/slide71.xml"/><Relationship Id="rId72" Type="http://schemas.openxmlformats.org/officeDocument/2006/relationships/slide" Target="slides/slide70.xml"/><Relationship Id="rId71" Type="http://schemas.openxmlformats.org/officeDocument/2006/relationships/slide" Target="slides/slide69.xml"/><Relationship Id="rId70" Type="http://schemas.openxmlformats.org/officeDocument/2006/relationships/slide" Target="slides/slide68.xml"/><Relationship Id="rId7" Type="http://schemas.openxmlformats.org/officeDocument/2006/relationships/slide" Target="slides/slide5.xml"/><Relationship Id="rId69" Type="http://schemas.openxmlformats.org/officeDocument/2006/relationships/slide" Target="slides/slide67.xml"/><Relationship Id="rId68" Type="http://schemas.openxmlformats.org/officeDocument/2006/relationships/slide" Target="slides/slide66.xml"/><Relationship Id="rId67" Type="http://schemas.openxmlformats.org/officeDocument/2006/relationships/slide" Target="slides/slide65.xml"/><Relationship Id="rId66" Type="http://schemas.openxmlformats.org/officeDocument/2006/relationships/slide" Target="slides/slide64.xml"/><Relationship Id="rId65" Type="http://schemas.openxmlformats.org/officeDocument/2006/relationships/slide" Target="slides/slide63.xml"/><Relationship Id="rId64" Type="http://schemas.openxmlformats.org/officeDocument/2006/relationships/slide" Target="slides/slide62.xml"/><Relationship Id="rId63" Type="http://schemas.openxmlformats.org/officeDocument/2006/relationships/slide" Target="slides/slide61.xml"/><Relationship Id="rId62" Type="http://schemas.openxmlformats.org/officeDocument/2006/relationships/slide" Target="slides/slide60.xml"/><Relationship Id="rId61" Type="http://schemas.openxmlformats.org/officeDocument/2006/relationships/slide" Target="slides/slide59.xml"/><Relationship Id="rId60" Type="http://schemas.openxmlformats.org/officeDocument/2006/relationships/slide" Target="slides/slide58.xml"/><Relationship Id="rId6" Type="http://schemas.openxmlformats.org/officeDocument/2006/relationships/slide" Target="slides/slide4.xml"/><Relationship Id="rId59" Type="http://schemas.openxmlformats.org/officeDocument/2006/relationships/slide" Target="slides/slide57.xml"/><Relationship Id="rId58" Type="http://schemas.openxmlformats.org/officeDocument/2006/relationships/slide" Target="slides/slide56.xml"/><Relationship Id="rId57" Type="http://schemas.openxmlformats.org/officeDocument/2006/relationships/slide" Target="slides/slide55.xml"/><Relationship Id="rId56" Type="http://schemas.openxmlformats.org/officeDocument/2006/relationships/slide" Target="slides/slide54.xml"/><Relationship Id="rId55" Type="http://schemas.openxmlformats.org/officeDocument/2006/relationships/slide" Target="slides/slide53.xml"/><Relationship Id="rId54" Type="http://schemas.openxmlformats.org/officeDocument/2006/relationships/slide" Target="slides/slide52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2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3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4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5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6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7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8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0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1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2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3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4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5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6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7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8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0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1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2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3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4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5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6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7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8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0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1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2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3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4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5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6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7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8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COMMONDATA" val="eyJoZGlkIjoiZmQzMzE3ZGNjOGM4MTYxMDczMjA0OGFlNDM4ODc0NjYifQ==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89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89</vt:i4>
      </vt:variant>
    </vt:vector>
  </HeadingPairs>
  <TitlesOfParts>
    <vt:vector size="94" baseType="lpstr">
      <vt:lpstr>Arial</vt:lpstr>
      <vt:lpstr>宋体</vt:lpstr>
      <vt:lpstr>Wingdings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52428</dc:creator>
  <cp:lastModifiedBy>海的另一边</cp:lastModifiedBy>
  <cp:revision>155</cp:revision>
  <dcterms:created xsi:type="dcterms:W3CDTF">2019-06-19T02:08:00Z</dcterms:created>
  <dcterms:modified xsi:type="dcterms:W3CDTF">2022-12-16T03:46:08Z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2052-11.1.0.12980</vt:lpwstr>
  </property>
  <property fmtid="{D5CDD505-2E9C-101B-9397-08002B2CF9AE}" pid="3" name="ICV">
    <vt:lpwstr>B378CD5C89A8436F97CCEF823DACA226</vt:lpwstr>
  </property>
</Properties>
</file>